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5087600" cy="10698163"/>
  <p:notesSz cx="9601200" cy="7315200"/>
  <p:defaultTextStyle>
    <a:defPPr>
      <a:defRPr lang="en-US"/>
    </a:defPPr>
    <a:lvl1pPr marL="0" algn="l" defTabSz="1237640" rtl="0" eaLnBrk="1" latinLnBrk="0" hangingPunct="1">
      <a:defRPr sz="2436" kern="1200">
        <a:solidFill>
          <a:schemeClr val="tx1"/>
        </a:solidFill>
        <a:latin typeface="+mn-lt"/>
        <a:ea typeface="+mn-ea"/>
        <a:cs typeface="+mn-cs"/>
      </a:defRPr>
    </a:lvl1pPr>
    <a:lvl2pPr marL="618820" algn="l" defTabSz="1237640" rtl="0" eaLnBrk="1" latinLnBrk="0" hangingPunct="1">
      <a:defRPr sz="2436" kern="1200">
        <a:solidFill>
          <a:schemeClr val="tx1"/>
        </a:solidFill>
        <a:latin typeface="+mn-lt"/>
        <a:ea typeface="+mn-ea"/>
        <a:cs typeface="+mn-cs"/>
      </a:defRPr>
    </a:lvl2pPr>
    <a:lvl3pPr marL="1237640" algn="l" defTabSz="1237640" rtl="0" eaLnBrk="1" latinLnBrk="0" hangingPunct="1">
      <a:defRPr sz="2436" kern="1200">
        <a:solidFill>
          <a:schemeClr val="tx1"/>
        </a:solidFill>
        <a:latin typeface="+mn-lt"/>
        <a:ea typeface="+mn-ea"/>
        <a:cs typeface="+mn-cs"/>
      </a:defRPr>
    </a:lvl3pPr>
    <a:lvl4pPr marL="1856461" algn="l" defTabSz="1237640" rtl="0" eaLnBrk="1" latinLnBrk="0" hangingPunct="1">
      <a:defRPr sz="2436" kern="1200">
        <a:solidFill>
          <a:schemeClr val="tx1"/>
        </a:solidFill>
        <a:latin typeface="+mn-lt"/>
        <a:ea typeface="+mn-ea"/>
        <a:cs typeface="+mn-cs"/>
      </a:defRPr>
    </a:lvl4pPr>
    <a:lvl5pPr marL="2475281" algn="l" defTabSz="1237640" rtl="0" eaLnBrk="1" latinLnBrk="0" hangingPunct="1">
      <a:defRPr sz="2436" kern="1200">
        <a:solidFill>
          <a:schemeClr val="tx1"/>
        </a:solidFill>
        <a:latin typeface="+mn-lt"/>
        <a:ea typeface="+mn-ea"/>
        <a:cs typeface="+mn-cs"/>
      </a:defRPr>
    </a:lvl5pPr>
    <a:lvl6pPr marL="3094101" algn="l" defTabSz="1237640" rtl="0" eaLnBrk="1" latinLnBrk="0" hangingPunct="1">
      <a:defRPr sz="2436" kern="1200">
        <a:solidFill>
          <a:schemeClr val="tx1"/>
        </a:solidFill>
        <a:latin typeface="+mn-lt"/>
        <a:ea typeface="+mn-ea"/>
        <a:cs typeface="+mn-cs"/>
      </a:defRPr>
    </a:lvl6pPr>
    <a:lvl7pPr marL="3712921" algn="l" defTabSz="1237640" rtl="0" eaLnBrk="1" latinLnBrk="0" hangingPunct="1">
      <a:defRPr sz="2436" kern="1200">
        <a:solidFill>
          <a:schemeClr val="tx1"/>
        </a:solidFill>
        <a:latin typeface="+mn-lt"/>
        <a:ea typeface="+mn-ea"/>
        <a:cs typeface="+mn-cs"/>
      </a:defRPr>
    </a:lvl7pPr>
    <a:lvl8pPr marL="4331741" algn="l" defTabSz="1237640" rtl="0" eaLnBrk="1" latinLnBrk="0" hangingPunct="1">
      <a:defRPr sz="2436" kern="1200">
        <a:solidFill>
          <a:schemeClr val="tx1"/>
        </a:solidFill>
        <a:latin typeface="+mn-lt"/>
        <a:ea typeface="+mn-ea"/>
        <a:cs typeface="+mn-cs"/>
      </a:defRPr>
    </a:lvl8pPr>
    <a:lvl9pPr marL="4950562" algn="l" defTabSz="1237640" rtl="0" eaLnBrk="1" latinLnBrk="0" hangingPunct="1">
      <a:defRPr sz="243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0" userDrawn="1">
          <p15:clr>
            <a:srgbClr val="A4A3A4"/>
          </p15:clr>
        </p15:guide>
        <p15:guide id="2" pos="47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29" autoAdjust="0"/>
    <p:restoredTop sz="82932" autoAdjust="0"/>
  </p:normalViewPr>
  <p:slideViewPr>
    <p:cSldViewPr snapToGrid="0">
      <p:cViewPr>
        <p:scale>
          <a:sx n="66" d="100"/>
          <a:sy n="66" d="100"/>
        </p:scale>
        <p:origin x="1782" y="-210"/>
      </p:cViewPr>
      <p:guideLst>
        <p:guide orient="horz" pos="3370"/>
        <p:guide pos="47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4" d="100"/>
          <a:sy n="114" d="100"/>
        </p:scale>
        <p:origin x="235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160520" cy="36703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438458" y="1"/>
            <a:ext cx="4160520" cy="36703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F5BA789D-39B9-46E0-840D-9EA089D923F9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948171"/>
            <a:ext cx="4160520" cy="367029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438458" y="6948171"/>
            <a:ext cx="4160520" cy="367029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9999C93-A3F8-4272-A726-6326C0FB3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85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520" cy="367454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439014" y="0"/>
            <a:ext cx="4160520" cy="367454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63882D9-5CA4-4D39-A7C4-1F558E9CAEF6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60700" y="914400"/>
            <a:ext cx="3479800" cy="2468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60120" y="3520441"/>
            <a:ext cx="7680960" cy="2880359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947748"/>
            <a:ext cx="4160520" cy="367453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439014" y="6947748"/>
            <a:ext cx="4160520" cy="367453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58CEDDE-20F7-497C-8ED6-AB9539605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658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CEDDE-20F7-497C-8ED6-AB953960586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579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1570" y="1750834"/>
            <a:ext cx="12824460" cy="3724546"/>
          </a:xfrm>
        </p:spPr>
        <p:txBody>
          <a:bodyPr anchor="b"/>
          <a:lstStyle>
            <a:lvl1pPr algn="ctr">
              <a:defRPr sz="9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5950" y="5619013"/>
            <a:ext cx="11315700" cy="2582912"/>
          </a:xfrm>
        </p:spPr>
        <p:txBody>
          <a:bodyPr/>
          <a:lstStyle>
            <a:lvl1pPr marL="0" indent="0" algn="ctr">
              <a:buNone/>
              <a:defRPr sz="3744"/>
            </a:lvl1pPr>
            <a:lvl2pPr marL="713232" indent="0" algn="ctr">
              <a:buNone/>
              <a:defRPr sz="3120"/>
            </a:lvl2pPr>
            <a:lvl3pPr marL="1426464" indent="0" algn="ctr">
              <a:buNone/>
              <a:defRPr sz="2808"/>
            </a:lvl3pPr>
            <a:lvl4pPr marL="2139696" indent="0" algn="ctr">
              <a:buNone/>
              <a:defRPr sz="2496"/>
            </a:lvl4pPr>
            <a:lvl5pPr marL="2852928" indent="0" algn="ctr">
              <a:buNone/>
              <a:defRPr sz="2496"/>
            </a:lvl5pPr>
            <a:lvl6pPr marL="3566160" indent="0" algn="ctr">
              <a:buNone/>
              <a:defRPr sz="2496"/>
            </a:lvl6pPr>
            <a:lvl7pPr marL="4279392" indent="0" algn="ctr">
              <a:buNone/>
              <a:defRPr sz="2496"/>
            </a:lvl7pPr>
            <a:lvl8pPr marL="4992624" indent="0" algn="ctr">
              <a:buNone/>
              <a:defRPr sz="2496"/>
            </a:lvl8pPr>
            <a:lvl9pPr marL="5705856" indent="0" algn="ctr">
              <a:buNone/>
              <a:defRPr sz="2496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1BF61-08EF-48B6-8A93-9B121669E37E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BAD-5734-4102-A6C7-129B1E934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970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1BF61-08EF-48B6-8A93-9B121669E37E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BAD-5734-4102-A6C7-129B1E934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543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797064" y="569578"/>
            <a:ext cx="3253264" cy="9066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7273" y="569578"/>
            <a:ext cx="9571196" cy="90661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1BF61-08EF-48B6-8A93-9B121669E37E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BAD-5734-4102-A6C7-129B1E934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432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1BF61-08EF-48B6-8A93-9B121669E37E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BAD-5734-4102-A6C7-129B1E934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30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9415" y="2667115"/>
            <a:ext cx="13013055" cy="4450138"/>
          </a:xfrm>
        </p:spPr>
        <p:txBody>
          <a:bodyPr anchor="b"/>
          <a:lstStyle>
            <a:lvl1pPr>
              <a:defRPr sz="9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9415" y="7159353"/>
            <a:ext cx="13013055" cy="2340222"/>
          </a:xfrm>
        </p:spPr>
        <p:txBody>
          <a:bodyPr/>
          <a:lstStyle>
            <a:lvl1pPr marL="0" indent="0">
              <a:buNone/>
              <a:defRPr sz="3744">
                <a:solidFill>
                  <a:schemeClr val="tx1"/>
                </a:solidFill>
              </a:defRPr>
            </a:lvl1pPr>
            <a:lvl2pPr marL="713232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6464" indent="0">
              <a:buNone/>
              <a:defRPr sz="2808">
                <a:solidFill>
                  <a:schemeClr val="tx1">
                    <a:tint val="75000"/>
                  </a:schemeClr>
                </a:solidFill>
              </a:defRPr>
            </a:lvl3pPr>
            <a:lvl4pPr marL="2139696" indent="0">
              <a:buNone/>
              <a:defRPr sz="2496">
                <a:solidFill>
                  <a:schemeClr val="tx1">
                    <a:tint val="75000"/>
                  </a:schemeClr>
                </a:solidFill>
              </a:defRPr>
            </a:lvl4pPr>
            <a:lvl5pPr marL="2852928" indent="0">
              <a:buNone/>
              <a:defRPr sz="2496">
                <a:solidFill>
                  <a:schemeClr val="tx1">
                    <a:tint val="75000"/>
                  </a:schemeClr>
                </a:solidFill>
              </a:defRPr>
            </a:lvl5pPr>
            <a:lvl6pPr marL="3566160" indent="0">
              <a:buNone/>
              <a:defRPr sz="2496">
                <a:solidFill>
                  <a:schemeClr val="tx1">
                    <a:tint val="75000"/>
                  </a:schemeClr>
                </a:solidFill>
              </a:defRPr>
            </a:lvl6pPr>
            <a:lvl7pPr marL="4279392" indent="0">
              <a:buNone/>
              <a:defRPr sz="2496">
                <a:solidFill>
                  <a:schemeClr val="tx1">
                    <a:tint val="75000"/>
                  </a:schemeClr>
                </a:solidFill>
              </a:defRPr>
            </a:lvl7pPr>
            <a:lvl8pPr marL="4992624" indent="0">
              <a:buNone/>
              <a:defRPr sz="2496">
                <a:solidFill>
                  <a:schemeClr val="tx1">
                    <a:tint val="75000"/>
                  </a:schemeClr>
                </a:solidFill>
              </a:defRPr>
            </a:lvl8pPr>
            <a:lvl9pPr marL="5705856" indent="0">
              <a:buNone/>
              <a:defRPr sz="24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1BF61-08EF-48B6-8A93-9B121669E37E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BAD-5734-4102-A6C7-129B1E934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097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7273" y="2847891"/>
            <a:ext cx="6412230" cy="678788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38098" y="2847891"/>
            <a:ext cx="6412230" cy="678788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1BF61-08EF-48B6-8A93-9B121669E37E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BAD-5734-4102-A6C7-129B1E934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092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238" y="569580"/>
            <a:ext cx="13013055" cy="20678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239" y="2622536"/>
            <a:ext cx="6382761" cy="1285265"/>
          </a:xfrm>
        </p:spPr>
        <p:txBody>
          <a:bodyPr anchor="b"/>
          <a:lstStyle>
            <a:lvl1pPr marL="0" indent="0">
              <a:buNone/>
              <a:defRPr sz="3744" b="1"/>
            </a:lvl1pPr>
            <a:lvl2pPr marL="713232" indent="0">
              <a:buNone/>
              <a:defRPr sz="3120" b="1"/>
            </a:lvl2pPr>
            <a:lvl3pPr marL="1426464" indent="0">
              <a:buNone/>
              <a:defRPr sz="2808" b="1"/>
            </a:lvl3pPr>
            <a:lvl4pPr marL="2139696" indent="0">
              <a:buNone/>
              <a:defRPr sz="2496" b="1"/>
            </a:lvl4pPr>
            <a:lvl5pPr marL="2852928" indent="0">
              <a:buNone/>
              <a:defRPr sz="2496" b="1"/>
            </a:lvl5pPr>
            <a:lvl6pPr marL="3566160" indent="0">
              <a:buNone/>
              <a:defRPr sz="2496" b="1"/>
            </a:lvl6pPr>
            <a:lvl7pPr marL="4279392" indent="0">
              <a:buNone/>
              <a:defRPr sz="2496" b="1"/>
            </a:lvl7pPr>
            <a:lvl8pPr marL="4992624" indent="0">
              <a:buNone/>
              <a:defRPr sz="2496" b="1"/>
            </a:lvl8pPr>
            <a:lvl9pPr marL="5705856" indent="0">
              <a:buNone/>
              <a:defRPr sz="2496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9239" y="3907801"/>
            <a:ext cx="6382761" cy="57477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38098" y="2622536"/>
            <a:ext cx="6414195" cy="1285265"/>
          </a:xfrm>
        </p:spPr>
        <p:txBody>
          <a:bodyPr anchor="b"/>
          <a:lstStyle>
            <a:lvl1pPr marL="0" indent="0">
              <a:buNone/>
              <a:defRPr sz="3744" b="1"/>
            </a:lvl1pPr>
            <a:lvl2pPr marL="713232" indent="0">
              <a:buNone/>
              <a:defRPr sz="3120" b="1"/>
            </a:lvl2pPr>
            <a:lvl3pPr marL="1426464" indent="0">
              <a:buNone/>
              <a:defRPr sz="2808" b="1"/>
            </a:lvl3pPr>
            <a:lvl4pPr marL="2139696" indent="0">
              <a:buNone/>
              <a:defRPr sz="2496" b="1"/>
            </a:lvl4pPr>
            <a:lvl5pPr marL="2852928" indent="0">
              <a:buNone/>
              <a:defRPr sz="2496" b="1"/>
            </a:lvl5pPr>
            <a:lvl6pPr marL="3566160" indent="0">
              <a:buNone/>
              <a:defRPr sz="2496" b="1"/>
            </a:lvl6pPr>
            <a:lvl7pPr marL="4279392" indent="0">
              <a:buNone/>
              <a:defRPr sz="2496" b="1"/>
            </a:lvl7pPr>
            <a:lvl8pPr marL="4992624" indent="0">
              <a:buNone/>
              <a:defRPr sz="2496" b="1"/>
            </a:lvl8pPr>
            <a:lvl9pPr marL="5705856" indent="0">
              <a:buNone/>
              <a:defRPr sz="2496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38098" y="3907801"/>
            <a:ext cx="6414195" cy="57477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1BF61-08EF-48B6-8A93-9B121669E37E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BAD-5734-4102-A6C7-129B1E934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15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1BF61-08EF-48B6-8A93-9B121669E37E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BAD-5734-4102-A6C7-129B1E934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400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1BF61-08EF-48B6-8A93-9B121669E37E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BAD-5734-4102-A6C7-129B1E934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617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238" y="713211"/>
            <a:ext cx="4866144" cy="2496238"/>
          </a:xfrm>
        </p:spPr>
        <p:txBody>
          <a:bodyPr anchor="b"/>
          <a:lstStyle>
            <a:lvl1pPr>
              <a:defRPr sz="499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14195" y="1540340"/>
            <a:ext cx="7638098" cy="7602630"/>
          </a:xfrm>
        </p:spPr>
        <p:txBody>
          <a:bodyPr/>
          <a:lstStyle>
            <a:lvl1pPr>
              <a:defRPr sz="4992"/>
            </a:lvl1pPr>
            <a:lvl2pPr>
              <a:defRPr sz="4368"/>
            </a:lvl2pPr>
            <a:lvl3pPr>
              <a:defRPr sz="3744"/>
            </a:lvl3pPr>
            <a:lvl4pPr>
              <a:defRPr sz="3120"/>
            </a:lvl4pPr>
            <a:lvl5pPr>
              <a:defRPr sz="3120"/>
            </a:lvl5pPr>
            <a:lvl6pPr>
              <a:defRPr sz="3120"/>
            </a:lvl6pPr>
            <a:lvl7pPr>
              <a:defRPr sz="3120"/>
            </a:lvl7pPr>
            <a:lvl8pPr>
              <a:defRPr sz="3120"/>
            </a:lvl8pPr>
            <a:lvl9pPr>
              <a:defRPr sz="312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39238" y="3209449"/>
            <a:ext cx="4866144" cy="5945901"/>
          </a:xfrm>
        </p:spPr>
        <p:txBody>
          <a:bodyPr/>
          <a:lstStyle>
            <a:lvl1pPr marL="0" indent="0">
              <a:buNone/>
              <a:defRPr sz="2496"/>
            </a:lvl1pPr>
            <a:lvl2pPr marL="713232" indent="0">
              <a:buNone/>
              <a:defRPr sz="2184"/>
            </a:lvl2pPr>
            <a:lvl3pPr marL="1426464" indent="0">
              <a:buNone/>
              <a:defRPr sz="1872"/>
            </a:lvl3pPr>
            <a:lvl4pPr marL="2139696" indent="0">
              <a:buNone/>
              <a:defRPr sz="1560"/>
            </a:lvl4pPr>
            <a:lvl5pPr marL="2852928" indent="0">
              <a:buNone/>
              <a:defRPr sz="1560"/>
            </a:lvl5pPr>
            <a:lvl6pPr marL="3566160" indent="0">
              <a:buNone/>
              <a:defRPr sz="1560"/>
            </a:lvl6pPr>
            <a:lvl7pPr marL="4279392" indent="0">
              <a:buNone/>
              <a:defRPr sz="1560"/>
            </a:lvl7pPr>
            <a:lvl8pPr marL="4992624" indent="0">
              <a:buNone/>
              <a:defRPr sz="1560"/>
            </a:lvl8pPr>
            <a:lvl9pPr marL="5705856" indent="0">
              <a:buNone/>
              <a:defRPr sz="156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1BF61-08EF-48B6-8A93-9B121669E37E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BAD-5734-4102-A6C7-129B1E934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839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238" y="713211"/>
            <a:ext cx="4866144" cy="2496238"/>
          </a:xfrm>
        </p:spPr>
        <p:txBody>
          <a:bodyPr anchor="b"/>
          <a:lstStyle>
            <a:lvl1pPr>
              <a:defRPr sz="499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14195" y="1540340"/>
            <a:ext cx="7638098" cy="7602630"/>
          </a:xfrm>
        </p:spPr>
        <p:txBody>
          <a:bodyPr anchor="t"/>
          <a:lstStyle>
            <a:lvl1pPr marL="0" indent="0">
              <a:buNone/>
              <a:defRPr sz="4992"/>
            </a:lvl1pPr>
            <a:lvl2pPr marL="713232" indent="0">
              <a:buNone/>
              <a:defRPr sz="4368"/>
            </a:lvl2pPr>
            <a:lvl3pPr marL="1426464" indent="0">
              <a:buNone/>
              <a:defRPr sz="3744"/>
            </a:lvl3pPr>
            <a:lvl4pPr marL="2139696" indent="0">
              <a:buNone/>
              <a:defRPr sz="3120"/>
            </a:lvl4pPr>
            <a:lvl5pPr marL="2852928" indent="0">
              <a:buNone/>
              <a:defRPr sz="3120"/>
            </a:lvl5pPr>
            <a:lvl6pPr marL="3566160" indent="0">
              <a:buNone/>
              <a:defRPr sz="3120"/>
            </a:lvl6pPr>
            <a:lvl7pPr marL="4279392" indent="0">
              <a:buNone/>
              <a:defRPr sz="3120"/>
            </a:lvl7pPr>
            <a:lvl8pPr marL="4992624" indent="0">
              <a:buNone/>
              <a:defRPr sz="3120"/>
            </a:lvl8pPr>
            <a:lvl9pPr marL="5705856" indent="0">
              <a:buNone/>
              <a:defRPr sz="312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39238" y="3209449"/>
            <a:ext cx="4866144" cy="5945901"/>
          </a:xfrm>
        </p:spPr>
        <p:txBody>
          <a:bodyPr/>
          <a:lstStyle>
            <a:lvl1pPr marL="0" indent="0">
              <a:buNone/>
              <a:defRPr sz="2496"/>
            </a:lvl1pPr>
            <a:lvl2pPr marL="713232" indent="0">
              <a:buNone/>
              <a:defRPr sz="2184"/>
            </a:lvl2pPr>
            <a:lvl3pPr marL="1426464" indent="0">
              <a:buNone/>
              <a:defRPr sz="1872"/>
            </a:lvl3pPr>
            <a:lvl4pPr marL="2139696" indent="0">
              <a:buNone/>
              <a:defRPr sz="1560"/>
            </a:lvl4pPr>
            <a:lvl5pPr marL="2852928" indent="0">
              <a:buNone/>
              <a:defRPr sz="1560"/>
            </a:lvl5pPr>
            <a:lvl6pPr marL="3566160" indent="0">
              <a:buNone/>
              <a:defRPr sz="1560"/>
            </a:lvl6pPr>
            <a:lvl7pPr marL="4279392" indent="0">
              <a:buNone/>
              <a:defRPr sz="1560"/>
            </a:lvl7pPr>
            <a:lvl8pPr marL="4992624" indent="0">
              <a:buNone/>
              <a:defRPr sz="1560"/>
            </a:lvl8pPr>
            <a:lvl9pPr marL="5705856" indent="0">
              <a:buNone/>
              <a:defRPr sz="156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1BF61-08EF-48B6-8A93-9B121669E37E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BAD-5734-4102-A6C7-129B1E934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600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7273" y="569580"/>
            <a:ext cx="13013055" cy="2067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7273" y="2847891"/>
            <a:ext cx="13013055" cy="6787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7273" y="9915615"/>
            <a:ext cx="3394710" cy="56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1BF61-08EF-48B6-8A93-9B121669E37E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97768" y="9915615"/>
            <a:ext cx="5092065" cy="56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5618" y="9915615"/>
            <a:ext cx="3394710" cy="56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D5BAD-5734-4102-A6C7-129B1E934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040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6464" rtl="0" eaLnBrk="1" latinLnBrk="0" hangingPunct="1">
        <a:lnSpc>
          <a:spcPct val="90000"/>
        </a:lnSpc>
        <a:spcBef>
          <a:spcPct val="0"/>
        </a:spcBef>
        <a:buNone/>
        <a:defRPr sz="68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616" indent="-356616" algn="l" defTabSz="1426464" rtl="0" eaLnBrk="1" latinLnBrk="0" hangingPunct="1">
        <a:lnSpc>
          <a:spcPct val="90000"/>
        </a:lnSpc>
        <a:spcBef>
          <a:spcPts val="1560"/>
        </a:spcBef>
        <a:buFont typeface="Arial" panose="020B0604020202020204" pitchFamily="34" charset="0"/>
        <a:buChar char="•"/>
        <a:defRPr sz="4368" kern="1200">
          <a:solidFill>
            <a:schemeClr val="tx1"/>
          </a:solidFill>
          <a:latin typeface="+mn-lt"/>
          <a:ea typeface="+mn-ea"/>
          <a:cs typeface="+mn-cs"/>
        </a:defRPr>
      </a:lvl1pPr>
      <a:lvl2pPr marL="1069848" indent="-356616" algn="l" defTabSz="142646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4" kern="1200">
          <a:solidFill>
            <a:schemeClr val="tx1"/>
          </a:solidFill>
          <a:latin typeface="+mn-lt"/>
          <a:ea typeface="+mn-ea"/>
          <a:cs typeface="+mn-cs"/>
        </a:defRPr>
      </a:lvl2pPr>
      <a:lvl3pPr marL="1783080" indent="-356616" algn="l" defTabSz="142646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3pPr>
      <a:lvl4pPr marL="2496312" indent="-356616" algn="l" defTabSz="142646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8" kern="1200">
          <a:solidFill>
            <a:schemeClr val="tx1"/>
          </a:solidFill>
          <a:latin typeface="+mn-lt"/>
          <a:ea typeface="+mn-ea"/>
          <a:cs typeface="+mn-cs"/>
        </a:defRPr>
      </a:lvl4pPr>
      <a:lvl5pPr marL="3209544" indent="-356616" algn="l" defTabSz="142646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8" kern="1200">
          <a:solidFill>
            <a:schemeClr val="tx1"/>
          </a:solidFill>
          <a:latin typeface="+mn-lt"/>
          <a:ea typeface="+mn-ea"/>
          <a:cs typeface="+mn-cs"/>
        </a:defRPr>
      </a:lvl5pPr>
      <a:lvl6pPr marL="3922776" indent="-356616" algn="l" defTabSz="142646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8" kern="1200">
          <a:solidFill>
            <a:schemeClr val="tx1"/>
          </a:solidFill>
          <a:latin typeface="+mn-lt"/>
          <a:ea typeface="+mn-ea"/>
          <a:cs typeface="+mn-cs"/>
        </a:defRPr>
      </a:lvl6pPr>
      <a:lvl7pPr marL="4636008" indent="-356616" algn="l" defTabSz="142646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8" kern="1200">
          <a:solidFill>
            <a:schemeClr val="tx1"/>
          </a:solidFill>
          <a:latin typeface="+mn-lt"/>
          <a:ea typeface="+mn-ea"/>
          <a:cs typeface="+mn-cs"/>
        </a:defRPr>
      </a:lvl7pPr>
      <a:lvl8pPr marL="5349240" indent="-356616" algn="l" defTabSz="142646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8" kern="1200">
          <a:solidFill>
            <a:schemeClr val="tx1"/>
          </a:solidFill>
          <a:latin typeface="+mn-lt"/>
          <a:ea typeface="+mn-ea"/>
          <a:cs typeface="+mn-cs"/>
        </a:defRPr>
      </a:lvl8pPr>
      <a:lvl9pPr marL="6062472" indent="-356616" algn="l" defTabSz="142646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6464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1pPr>
      <a:lvl2pPr marL="713232" algn="l" defTabSz="1426464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2pPr>
      <a:lvl3pPr marL="1426464" algn="l" defTabSz="1426464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3pPr>
      <a:lvl4pPr marL="2139696" algn="l" defTabSz="1426464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4pPr>
      <a:lvl5pPr marL="2852928" algn="l" defTabSz="1426464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5pPr>
      <a:lvl6pPr marL="3566160" algn="l" defTabSz="1426464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6pPr>
      <a:lvl7pPr marL="4279392" algn="l" defTabSz="1426464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7pPr>
      <a:lvl8pPr marL="4992624" algn="l" defTabSz="1426464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8pPr>
      <a:lvl9pPr marL="5705856" algn="l" defTabSz="1426464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9" Type="http://schemas.openxmlformats.org/officeDocument/2006/relationships/image" Target="../media/image37.png"/><Relationship Id="rId21" Type="http://schemas.openxmlformats.org/officeDocument/2006/relationships/image" Target="../media/image19.png"/><Relationship Id="rId34" Type="http://schemas.openxmlformats.org/officeDocument/2006/relationships/image" Target="../media/image32.png"/><Relationship Id="rId42" Type="http://schemas.openxmlformats.org/officeDocument/2006/relationships/image" Target="../media/image40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32" Type="http://schemas.openxmlformats.org/officeDocument/2006/relationships/image" Target="../media/image30.png"/><Relationship Id="rId37" Type="http://schemas.openxmlformats.org/officeDocument/2006/relationships/image" Target="../media/image35.png"/><Relationship Id="rId40" Type="http://schemas.openxmlformats.org/officeDocument/2006/relationships/image" Target="../media/image38.png"/><Relationship Id="rId45" Type="http://schemas.openxmlformats.org/officeDocument/2006/relationships/image" Target="../media/image43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36" Type="http://schemas.openxmlformats.org/officeDocument/2006/relationships/image" Target="../media/image34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4" Type="http://schemas.openxmlformats.org/officeDocument/2006/relationships/image" Target="../media/image42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Relationship Id="rId35" Type="http://schemas.openxmlformats.org/officeDocument/2006/relationships/image" Target="../media/image33.png"/><Relationship Id="rId43" Type="http://schemas.openxmlformats.org/officeDocument/2006/relationships/image" Target="../media/image41.png"/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33" Type="http://schemas.openxmlformats.org/officeDocument/2006/relationships/image" Target="../media/image31.png"/><Relationship Id="rId38" Type="http://schemas.openxmlformats.org/officeDocument/2006/relationships/image" Target="../media/image36.png"/><Relationship Id="rId46" Type="http://schemas.openxmlformats.org/officeDocument/2006/relationships/image" Target="../media/image44.png"/><Relationship Id="rId20" Type="http://schemas.openxmlformats.org/officeDocument/2006/relationships/image" Target="../media/image18.png"/><Relationship Id="rId41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901512"/>
              </p:ext>
            </p:extLst>
          </p:nvPr>
        </p:nvGraphicFramePr>
        <p:xfrm>
          <a:off x="143846" y="74699"/>
          <a:ext cx="15087600" cy="10698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1900">
                  <a:extLst>
                    <a:ext uri="{9D8B030D-6E8A-4147-A177-3AD203B41FA5}">
                      <a16:colId xmlns:a16="http://schemas.microsoft.com/office/drawing/2014/main" val="656316829"/>
                    </a:ext>
                  </a:extLst>
                </a:gridCol>
                <a:gridCol w="3771900">
                  <a:extLst>
                    <a:ext uri="{9D8B030D-6E8A-4147-A177-3AD203B41FA5}">
                      <a16:colId xmlns:a16="http://schemas.microsoft.com/office/drawing/2014/main" val="3182090935"/>
                    </a:ext>
                  </a:extLst>
                </a:gridCol>
                <a:gridCol w="3771900">
                  <a:extLst>
                    <a:ext uri="{9D8B030D-6E8A-4147-A177-3AD203B41FA5}">
                      <a16:colId xmlns:a16="http://schemas.microsoft.com/office/drawing/2014/main" val="1165199330"/>
                    </a:ext>
                  </a:extLst>
                </a:gridCol>
                <a:gridCol w="3771900">
                  <a:extLst>
                    <a:ext uri="{9D8B030D-6E8A-4147-A177-3AD203B41FA5}">
                      <a16:colId xmlns:a16="http://schemas.microsoft.com/office/drawing/2014/main" val="3115986703"/>
                    </a:ext>
                  </a:extLst>
                </a:gridCol>
              </a:tblGrid>
              <a:tr h="5349082"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64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Content</a:t>
                      </a:r>
                    </a:p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64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Connection</a:t>
                      </a:r>
                      <a:endParaRPr lang="en-US" sz="20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Adjust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Handbrake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9991745"/>
                  </a:ext>
                </a:extLst>
              </a:tr>
              <a:tr h="5349082">
                <a:tc gridSpan="2">
                  <a:txBody>
                    <a:bodyPr/>
                    <a:lstStyle/>
                    <a:p>
                      <a:pPr marL="0" marR="0" indent="0" algn="ctr" defTabSz="14264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Exchange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Spring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14264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Set up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201684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7692" y="184785"/>
            <a:ext cx="3397030" cy="1216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odoni MT Black" panose="02070A03080606020203" pitchFamily="18" charset="0"/>
              </a:rPr>
              <a:t>VNM HANDBRAKE V1.5</a:t>
            </a:r>
          </a:p>
          <a:p>
            <a:pPr algn="ctr"/>
            <a:r>
              <a:rPr lang="en-US" dirty="0" smtClean="0">
                <a:latin typeface="Bodoni MT Black" panose="02070A03080606020203" pitchFamily="18" charset="0"/>
              </a:rPr>
              <a:t>Quick Guide</a:t>
            </a:r>
            <a:endParaRPr lang="en-US" dirty="0">
              <a:latin typeface="Bodoni MT Black" panose="02070A030806060202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35412" y="4087957"/>
            <a:ext cx="21498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VNM Handbrake V1.5 body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 (stiffest), blue (stiffer) springs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Allen key set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07020" y="4078334"/>
            <a:ext cx="18196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USB A male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GX12 male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cable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Handle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Handle extension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 degree conversion adapter (2 pcs)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1972" y="3024855"/>
            <a:ext cx="1009161" cy="859655"/>
          </a:xfrm>
          <a:prstGeom prst="rect">
            <a:avLst/>
          </a:prstGeom>
        </p:spPr>
      </p:pic>
      <p:sp>
        <p:nvSpPr>
          <p:cNvPr id="87" name="TextBox 86"/>
          <p:cNvSpPr txBox="1"/>
          <p:nvPr/>
        </p:nvSpPr>
        <p:spPr>
          <a:xfrm>
            <a:off x="11471260" y="1431111"/>
            <a:ext cx="28115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Adjust Spring &amp; elastomer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Twist the threaded cap: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Clockwise: Heavier pull force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Counter-clockwise: Lighter pull force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0" y="0"/>
            <a:ext cx="1508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15087600" y="0"/>
            <a:ext cx="0" cy="106981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0" y="10698163"/>
            <a:ext cx="1508760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0" y="0"/>
            <a:ext cx="0" cy="106981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12993970" y="3080804"/>
            <a:ext cx="205111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Adjust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angle of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inclination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Remove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2 bolts on both sides,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Pull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blue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endstop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part,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Choose the angle of inclination by rotating the blue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endstop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part,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Push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blue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endstop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part in the sliding slot,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Tighten the bolts.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2" descr="blob:https://web.whatsapp.com/afc7622d-9131-43f3-8432-497bb8dd4d31"/>
          <p:cNvSpPr>
            <a:spLocks noChangeAspect="1" noChangeArrowheads="1"/>
          </p:cNvSpPr>
          <p:nvPr/>
        </p:nvSpPr>
        <p:spPr bwMode="auto">
          <a:xfrm>
            <a:off x="1004230" y="2294254"/>
            <a:ext cx="2020198" cy="2020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061" y="458742"/>
            <a:ext cx="879411" cy="1084054"/>
          </a:xfrm>
          <a:prstGeom prst="rect">
            <a:avLst/>
          </a:prstGeom>
        </p:spPr>
      </p:pic>
      <p:sp>
        <p:nvSpPr>
          <p:cNvPr id="80" name="Oval 79"/>
          <p:cNvSpPr/>
          <p:nvPr/>
        </p:nvSpPr>
        <p:spPr>
          <a:xfrm>
            <a:off x="4325523" y="884215"/>
            <a:ext cx="214921" cy="21187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81" name="Oval 80"/>
          <p:cNvSpPr/>
          <p:nvPr/>
        </p:nvSpPr>
        <p:spPr>
          <a:xfrm>
            <a:off x="4096330" y="2743169"/>
            <a:ext cx="214921" cy="21187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82" name="Oval 81"/>
          <p:cNvSpPr/>
          <p:nvPr/>
        </p:nvSpPr>
        <p:spPr>
          <a:xfrm>
            <a:off x="7133574" y="1232008"/>
            <a:ext cx="214921" cy="21187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84" name="Oval 83"/>
          <p:cNvSpPr/>
          <p:nvPr/>
        </p:nvSpPr>
        <p:spPr>
          <a:xfrm>
            <a:off x="7163339" y="1717962"/>
            <a:ext cx="214921" cy="21187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85" name="Oval 84"/>
          <p:cNvSpPr/>
          <p:nvPr/>
        </p:nvSpPr>
        <p:spPr>
          <a:xfrm>
            <a:off x="7185693" y="2481261"/>
            <a:ext cx="214921" cy="21187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7686958" y="992189"/>
            <a:ext cx="16376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left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side of the Handbrake: XH2.54-4P port for load cell connection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2823" y="2375725"/>
            <a:ext cx="1015205" cy="1015205"/>
          </a:xfrm>
          <a:prstGeom prst="rect">
            <a:avLst/>
          </a:prstGeom>
        </p:spPr>
      </p:pic>
      <p:sp>
        <p:nvSpPr>
          <p:cNvPr id="95" name="TextBox 94"/>
          <p:cNvSpPr txBox="1"/>
          <p:nvPr/>
        </p:nvSpPr>
        <p:spPr>
          <a:xfrm>
            <a:off x="9521444" y="979611"/>
            <a:ext cx="19936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side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Handbrake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is:</a:t>
            </a:r>
          </a:p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XH2.54-4P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(ST-link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port for updating firmware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Button DFU/Game Mode</a:t>
            </a:r>
          </a:p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95040" y="2348858"/>
            <a:ext cx="1161013" cy="1161013"/>
          </a:xfrm>
          <a:prstGeom prst="rect">
            <a:avLst/>
          </a:prstGeom>
        </p:spPr>
      </p:pic>
      <p:sp>
        <p:nvSpPr>
          <p:cNvPr id="107" name="Oval 106"/>
          <p:cNvSpPr/>
          <p:nvPr/>
        </p:nvSpPr>
        <p:spPr>
          <a:xfrm>
            <a:off x="10438868" y="2971958"/>
            <a:ext cx="162650" cy="15177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10913171" y="2982044"/>
            <a:ext cx="162650" cy="15177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1722" y="3741957"/>
            <a:ext cx="1033051" cy="1618541"/>
          </a:xfrm>
          <a:prstGeom prst="rect">
            <a:avLst/>
          </a:prstGeom>
        </p:spPr>
      </p:pic>
      <p:sp>
        <p:nvSpPr>
          <p:cNvPr id="110" name="TextBox 109"/>
          <p:cNvSpPr txBox="1"/>
          <p:nvPr/>
        </p:nvSpPr>
        <p:spPr>
          <a:xfrm>
            <a:off x="7768591" y="4155185"/>
            <a:ext cx="1858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the bottom of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Handbrake: GX12 female port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1" name="Picture 1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668005" y="4904322"/>
            <a:ext cx="693302" cy="318366"/>
          </a:xfrm>
          <a:prstGeom prst="rect">
            <a:avLst/>
          </a:prstGeom>
        </p:spPr>
      </p:pic>
      <p:pic>
        <p:nvPicPr>
          <p:cNvPr id="113" name="Picture 1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401544" y="4904057"/>
            <a:ext cx="320188" cy="3045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0800000">
            <a:off x="2602262" y="1660226"/>
            <a:ext cx="1131776" cy="36992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0800000">
            <a:off x="14100854" y="722385"/>
            <a:ext cx="819264" cy="2295845"/>
          </a:xfrm>
          <a:prstGeom prst="rect">
            <a:avLst/>
          </a:prstGeom>
        </p:spPr>
      </p:pic>
      <p:sp>
        <p:nvSpPr>
          <p:cNvPr id="89" name="Left-Right Arrow 88"/>
          <p:cNvSpPr/>
          <p:nvPr/>
        </p:nvSpPr>
        <p:spPr>
          <a:xfrm>
            <a:off x="14372214" y="1523312"/>
            <a:ext cx="211438" cy="80218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/>
          <p:cNvSpPr txBox="1"/>
          <p:nvPr/>
        </p:nvSpPr>
        <p:spPr>
          <a:xfrm>
            <a:off x="14247742" y="1363049"/>
            <a:ext cx="4603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+      -</a:t>
            </a:r>
            <a:endParaRPr lang="en-US" sz="1000" dirty="0">
              <a:solidFill>
                <a:srgbClr val="FF00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950130" y="6091138"/>
            <a:ext cx="782357" cy="2278711"/>
          </a:xfrm>
          <a:prstGeom prst="rect">
            <a:avLst/>
          </a:prstGeom>
        </p:spPr>
      </p:pic>
      <p:sp>
        <p:nvSpPr>
          <p:cNvPr id="142" name="Right Arrow 141"/>
          <p:cNvSpPr/>
          <p:nvPr/>
        </p:nvSpPr>
        <p:spPr>
          <a:xfrm>
            <a:off x="8721273" y="6977430"/>
            <a:ext cx="431806" cy="276923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ight Arrow 155"/>
          <p:cNvSpPr/>
          <p:nvPr/>
        </p:nvSpPr>
        <p:spPr>
          <a:xfrm>
            <a:off x="10202327" y="6986218"/>
            <a:ext cx="431806" cy="276923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TextBox 156"/>
          <p:cNvSpPr txBox="1"/>
          <p:nvPr/>
        </p:nvSpPr>
        <p:spPr>
          <a:xfrm>
            <a:off x="10090774" y="7345781"/>
            <a:ext cx="9069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Choose the appropriate handle height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9677303" y="7779621"/>
            <a:ext cx="406305" cy="953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0800000">
            <a:off x="11576178" y="3105542"/>
            <a:ext cx="1269782" cy="153120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12182447" y="3455855"/>
            <a:ext cx="1" cy="576309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12867254" y="3460941"/>
            <a:ext cx="0" cy="56494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H="1">
            <a:off x="12182447" y="3465529"/>
            <a:ext cx="684808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H="1">
            <a:off x="12171592" y="4025882"/>
            <a:ext cx="6956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5" name="Picture 3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1096936" y="5836707"/>
            <a:ext cx="561035" cy="2660082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02701" y="6173666"/>
            <a:ext cx="375755" cy="1576218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94675" y="7996328"/>
            <a:ext cx="1050925" cy="255101"/>
          </a:xfrm>
          <a:prstGeom prst="rect">
            <a:avLst/>
          </a:prstGeom>
        </p:spPr>
      </p:pic>
      <p:sp>
        <p:nvSpPr>
          <p:cNvPr id="100" name="TextBox 99"/>
          <p:cNvSpPr txBox="1"/>
          <p:nvPr/>
        </p:nvSpPr>
        <p:spPr>
          <a:xfrm>
            <a:off x="8178394" y="6995706"/>
            <a:ext cx="407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8671909" y="7993997"/>
            <a:ext cx="407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" name="Picture 10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16200000">
            <a:off x="9664037" y="6181871"/>
            <a:ext cx="1079397" cy="422841"/>
          </a:xfrm>
          <a:prstGeom prst="rect">
            <a:avLst/>
          </a:prstGeom>
        </p:spPr>
      </p:pic>
      <p:sp>
        <p:nvSpPr>
          <p:cNvPr id="104" name="TextBox 103"/>
          <p:cNvSpPr txBox="1"/>
          <p:nvPr/>
        </p:nvSpPr>
        <p:spPr>
          <a:xfrm>
            <a:off x="10448352" y="6645547"/>
            <a:ext cx="407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X2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0409166" y="5882977"/>
            <a:ext cx="560002" cy="696168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2" name="Picture 12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435967" y="5947256"/>
            <a:ext cx="181108" cy="317636"/>
          </a:xfrm>
          <a:prstGeom prst="rect">
            <a:avLst/>
          </a:prstGeom>
        </p:spPr>
      </p:pic>
      <p:pic>
        <p:nvPicPr>
          <p:cNvPr id="123" name="Picture 122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0435967" y="6327877"/>
            <a:ext cx="186169" cy="219949"/>
          </a:xfrm>
          <a:prstGeom prst="rect">
            <a:avLst/>
          </a:prstGeom>
        </p:spPr>
      </p:pic>
      <p:sp>
        <p:nvSpPr>
          <p:cNvPr id="124" name="TextBox 123"/>
          <p:cNvSpPr txBox="1"/>
          <p:nvPr/>
        </p:nvSpPr>
        <p:spPr>
          <a:xfrm>
            <a:off x="10570345" y="5897532"/>
            <a:ext cx="501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M5x10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0601662" y="6169395"/>
            <a:ext cx="407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X4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6" name="Straight Arrow Connector 165"/>
          <p:cNvCxnSpPr/>
          <p:nvPr/>
        </p:nvCxnSpPr>
        <p:spPr>
          <a:xfrm flipV="1">
            <a:off x="11580680" y="6641531"/>
            <a:ext cx="865132" cy="9492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 rot="16200000" flipH="1">
            <a:off x="9572681" y="7489106"/>
            <a:ext cx="1037209" cy="4616925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 rot="16200000">
            <a:off x="12097484" y="7576130"/>
            <a:ext cx="3249797" cy="2153712"/>
          </a:xfrm>
          <a:prstGeom prst="rect">
            <a:avLst/>
          </a:prstGeom>
        </p:spPr>
      </p:pic>
      <p:sp>
        <p:nvSpPr>
          <p:cNvPr id="168" name="TextBox 167"/>
          <p:cNvSpPr txBox="1"/>
          <p:nvPr/>
        </p:nvSpPr>
        <p:spPr>
          <a:xfrm>
            <a:off x="11887842" y="8633198"/>
            <a:ext cx="1246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Choose the appropriate angle/inclination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9" name="Picture 168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 rot="10800000">
            <a:off x="5188983" y="781153"/>
            <a:ext cx="1099859" cy="2094612"/>
          </a:xfrm>
          <a:prstGeom prst="rect">
            <a:avLst/>
          </a:prstGeom>
        </p:spPr>
      </p:pic>
      <p:sp>
        <p:nvSpPr>
          <p:cNvPr id="170" name="Oval 169"/>
          <p:cNvSpPr/>
          <p:nvPr/>
        </p:nvSpPr>
        <p:spPr>
          <a:xfrm>
            <a:off x="5905730" y="1007184"/>
            <a:ext cx="214921" cy="21187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1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 rot="10800000">
            <a:off x="12727053" y="6461441"/>
            <a:ext cx="1134210" cy="2250301"/>
          </a:xfrm>
          <a:prstGeom prst="rect">
            <a:avLst/>
          </a:prstGeom>
        </p:spPr>
      </p:pic>
      <p:pic>
        <p:nvPicPr>
          <p:cNvPr id="186" name="Picture 185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 rot="5400000">
            <a:off x="12936308" y="5093279"/>
            <a:ext cx="807882" cy="2040964"/>
          </a:xfrm>
          <a:prstGeom prst="rect">
            <a:avLst/>
          </a:prstGeom>
        </p:spPr>
      </p:pic>
      <p:sp>
        <p:nvSpPr>
          <p:cNvPr id="187" name="Down Arrow 186"/>
          <p:cNvSpPr/>
          <p:nvPr/>
        </p:nvSpPr>
        <p:spPr>
          <a:xfrm rot="5400000">
            <a:off x="13091563" y="5900589"/>
            <a:ext cx="143774" cy="21452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Down Arrow 187"/>
          <p:cNvSpPr/>
          <p:nvPr/>
        </p:nvSpPr>
        <p:spPr>
          <a:xfrm rot="6106459">
            <a:off x="13075392" y="6049436"/>
            <a:ext cx="143774" cy="21452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Down Arrow 188"/>
          <p:cNvSpPr/>
          <p:nvPr/>
        </p:nvSpPr>
        <p:spPr>
          <a:xfrm rot="6784824">
            <a:off x="13033485" y="6187898"/>
            <a:ext cx="143774" cy="21452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Down Arrow 189"/>
          <p:cNvSpPr/>
          <p:nvPr/>
        </p:nvSpPr>
        <p:spPr>
          <a:xfrm rot="7715704">
            <a:off x="12949243" y="6307499"/>
            <a:ext cx="143774" cy="21452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Down Arrow 190"/>
          <p:cNvSpPr/>
          <p:nvPr/>
        </p:nvSpPr>
        <p:spPr>
          <a:xfrm rot="8675963">
            <a:off x="12834986" y="6405194"/>
            <a:ext cx="143774" cy="21452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Down Arrow 191"/>
          <p:cNvSpPr/>
          <p:nvPr/>
        </p:nvSpPr>
        <p:spPr>
          <a:xfrm rot="9844200">
            <a:off x="12702055" y="6481061"/>
            <a:ext cx="143774" cy="21452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Down Arrow 192"/>
          <p:cNvSpPr/>
          <p:nvPr/>
        </p:nvSpPr>
        <p:spPr>
          <a:xfrm rot="10634305">
            <a:off x="12544145" y="6518844"/>
            <a:ext cx="143774" cy="21452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4" name="TextBox 193"/>
              <p:cNvSpPr txBox="1"/>
              <p:nvPr/>
            </p:nvSpPr>
            <p:spPr>
              <a:xfrm>
                <a:off x="12452850" y="6751088"/>
                <a:ext cx="39311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90</a:t>
                </a:r>
                <a14:m>
                  <m:oMath xmlns:m="http://schemas.openxmlformats.org/officeDocument/2006/math">
                    <m:r>
                      <a:rPr lang="en-US" sz="1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endParaRPr lang="en-US" sz="1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4" name="TextBox 1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52850" y="6751088"/>
                <a:ext cx="393110" cy="276999"/>
              </a:xfrm>
              <a:prstGeom prst="rect">
                <a:avLst/>
              </a:prstGeom>
              <a:blipFill>
                <a:blip r:embed="rId25"/>
                <a:stretch>
                  <a:fillRect l="-1563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5" name="TextBox 194"/>
              <p:cNvSpPr txBox="1"/>
              <p:nvPr/>
            </p:nvSpPr>
            <p:spPr>
              <a:xfrm>
                <a:off x="12666661" y="6715343"/>
                <a:ext cx="4236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</a:t>
                </a:r>
                <a:r>
                  <a:rPr lang="en-US" sz="12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14:m>
                  <m:oMath xmlns:m="http://schemas.openxmlformats.org/officeDocument/2006/math">
                    <m:r>
                      <a:rPr lang="en-US" sz="1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endParaRPr lang="en-US" sz="1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5" name="TextBox 1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66661" y="6715343"/>
                <a:ext cx="423615" cy="276999"/>
              </a:xfrm>
              <a:prstGeom prst="rect">
                <a:avLst/>
              </a:prstGeom>
              <a:blipFill>
                <a:blip r:embed="rId26"/>
                <a:stretch>
                  <a:fillRect l="-1449" t="-2222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6" name="TextBox 195"/>
              <p:cNvSpPr txBox="1"/>
              <p:nvPr/>
            </p:nvSpPr>
            <p:spPr>
              <a:xfrm>
                <a:off x="12896269" y="6602365"/>
                <a:ext cx="42102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en-US" sz="12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14:m>
                  <m:oMath xmlns:m="http://schemas.openxmlformats.org/officeDocument/2006/math">
                    <m:r>
                      <a:rPr lang="en-US" sz="1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endParaRPr lang="en-US" sz="1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6" name="TextBox 1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96269" y="6602365"/>
                <a:ext cx="421026" cy="276999"/>
              </a:xfrm>
              <a:prstGeom prst="rect">
                <a:avLst/>
              </a:prstGeom>
              <a:blipFill>
                <a:blip r:embed="rId27"/>
                <a:stretch>
                  <a:fillRect l="-1449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7" name="TextBox 196"/>
              <p:cNvSpPr txBox="1"/>
              <p:nvPr/>
            </p:nvSpPr>
            <p:spPr>
              <a:xfrm>
                <a:off x="13064868" y="6455384"/>
                <a:ext cx="43584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sz="12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14:m>
                  <m:oMath xmlns:m="http://schemas.openxmlformats.org/officeDocument/2006/math">
                    <m:r>
                      <a:rPr lang="en-US" sz="1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endParaRPr lang="en-US" sz="1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7" name="TextBox 1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64868" y="6455384"/>
                <a:ext cx="435849" cy="276999"/>
              </a:xfrm>
              <a:prstGeom prst="rect">
                <a:avLst/>
              </a:prstGeom>
              <a:blipFill>
                <a:blip r:embed="rId28"/>
                <a:stretch>
                  <a:fillRect t="-2222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8" name="TextBox 197"/>
              <p:cNvSpPr txBox="1"/>
              <p:nvPr/>
            </p:nvSpPr>
            <p:spPr>
              <a:xfrm>
                <a:off x="13187873" y="6277399"/>
                <a:ext cx="41489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12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14:m>
                  <m:oMath xmlns:m="http://schemas.openxmlformats.org/officeDocument/2006/math">
                    <m:r>
                      <a:rPr lang="en-US" sz="1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endParaRPr lang="en-US" sz="1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8" name="TextBox 19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87873" y="6277399"/>
                <a:ext cx="414894" cy="276999"/>
              </a:xfrm>
              <a:prstGeom prst="rect">
                <a:avLst/>
              </a:prstGeom>
              <a:blipFill>
                <a:blip r:embed="rId29"/>
                <a:stretch>
                  <a:fillRect t="-2222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9" name="TextBox 198"/>
              <p:cNvSpPr txBox="1"/>
              <p:nvPr/>
            </p:nvSpPr>
            <p:spPr>
              <a:xfrm>
                <a:off x="13256387" y="6086449"/>
                <a:ext cx="44580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12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14:m>
                  <m:oMath xmlns:m="http://schemas.openxmlformats.org/officeDocument/2006/math">
                    <m:r>
                      <a:rPr lang="en-US" sz="1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endParaRPr lang="en-US" sz="1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9" name="TextBox 1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56387" y="6086449"/>
                <a:ext cx="445809" cy="276999"/>
              </a:xfrm>
              <a:prstGeom prst="rect">
                <a:avLst/>
              </a:prstGeom>
              <a:blipFill>
                <a:blip r:embed="rId30"/>
                <a:stretch>
                  <a:fillRect l="-1370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0" name="TextBox 199"/>
              <p:cNvSpPr txBox="1"/>
              <p:nvPr/>
            </p:nvSpPr>
            <p:spPr>
              <a:xfrm>
                <a:off x="13274469" y="5867125"/>
                <a:ext cx="4096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14:m>
                  <m:oMath xmlns:m="http://schemas.openxmlformats.org/officeDocument/2006/math">
                    <m:r>
                      <a:rPr lang="en-US" sz="1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endParaRPr lang="en-US" sz="1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0" name="TextBox 1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74469" y="5867125"/>
                <a:ext cx="409643" cy="276999"/>
              </a:xfrm>
              <a:prstGeom prst="rect">
                <a:avLst/>
              </a:prstGeom>
              <a:blipFill>
                <a:blip r:embed="rId31"/>
                <a:stretch>
                  <a:fillRect l="-1493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1" name="Right Arrow 200"/>
          <p:cNvSpPr/>
          <p:nvPr/>
        </p:nvSpPr>
        <p:spPr>
          <a:xfrm rot="5400000">
            <a:off x="13036737" y="8871388"/>
            <a:ext cx="431806" cy="276923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Cross 62"/>
          <p:cNvSpPr/>
          <p:nvPr/>
        </p:nvSpPr>
        <p:spPr>
          <a:xfrm>
            <a:off x="9783518" y="6229070"/>
            <a:ext cx="159634" cy="161297"/>
          </a:xfrm>
          <a:prstGeom prst="plus">
            <a:avLst>
              <a:gd name="adj" fmla="val 2957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Cross 201"/>
          <p:cNvSpPr/>
          <p:nvPr/>
        </p:nvSpPr>
        <p:spPr>
          <a:xfrm>
            <a:off x="12167281" y="7070239"/>
            <a:ext cx="159634" cy="161297"/>
          </a:xfrm>
          <a:prstGeom prst="plus">
            <a:avLst>
              <a:gd name="adj" fmla="val 2957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ctangle 202"/>
          <p:cNvSpPr/>
          <p:nvPr/>
        </p:nvSpPr>
        <p:spPr>
          <a:xfrm>
            <a:off x="8345152" y="5907371"/>
            <a:ext cx="688265" cy="595813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TextBox 203"/>
          <p:cNvSpPr txBox="1"/>
          <p:nvPr/>
        </p:nvSpPr>
        <p:spPr>
          <a:xfrm>
            <a:off x="8604256" y="6182503"/>
            <a:ext cx="407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X6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8612564" y="6020793"/>
            <a:ext cx="501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M5x12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6" name="Picture 205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8374923" y="5994719"/>
            <a:ext cx="287071" cy="407852"/>
          </a:xfrm>
          <a:prstGeom prst="rect">
            <a:avLst/>
          </a:prstGeom>
        </p:spPr>
      </p:pic>
      <p:sp>
        <p:nvSpPr>
          <p:cNvPr id="207" name="Rectangle 206"/>
          <p:cNvSpPr/>
          <p:nvPr/>
        </p:nvSpPr>
        <p:spPr>
          <a:xfrm>
            <a:off x="14428123" y="5702773"/>
            <a:ext cx="560002" cy="1227808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8" name="Picture 20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4454924" y="5767052"/>
            <a:ext cx="181108" cy="317636"/>
          </a:xfrm>
          <a:prstGeom prst="rect">
            <a:avLst/>
          </a:prstGeom>
        </p:spPr>
      </p:pic>
      <p:pic>
        <p:nvPicPr>
          <p:cNvPr id="209" name="Picture 208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4454924" y="6147673"/>
            <a:ext cx="186169" cy="219949"/>
          </a:xfrm>
          <a:prstGeom prst="rect">
            <a:avLst/>
          </a:prstGeom>
        </p:spPr>
      </p:pic>
      <p:sp>
        <p:nvSpPr>
          <p:cNvPr id="210" name="TextBox 209"/>
          <p:cNvSpPr txBox="1"/>
          <p:nvPr/>
        </p:nvSpPr>
        <p:spPr>
          <a:xfrm>
            <a:off x="14589302" y="5717328"/>
            <a:ext cx="501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M5x10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14616353" y="5867125"/>
            <a:ext cx="407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X4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14623441" y="6134412"/>
            <a:ext cx="407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X5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14455886" y="6398341"/>
            <a:ext cx="199771" cy="516551"/>
          </a:xfrm>
          <a:prstGeom prst="rect">
            <a:avLst/>
          </a:prstGeom>
        </p:spPr>
      </p:pic>
      <p:sp>
        <p:nvSpPr>
          <p:cNvPr id="213" name="TextBox 212"/>
          <p:cNvSpPr txBox="1"/>
          <p:nvPr/>
        </p:nvSpPr>
        <p:spPr>
          <a:xfrm>
            <a:off x="14611871" y="6600564"/>
            <a:ext cx="407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14589302" y="6413311"/>
            <a:ext cx="501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M5x20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5" name="TextBox 214"/>
              <p:cNvSpPr txBox="1"/>
              <p:nvPr/>
            </p:nvSpPr>
            <p:spPr>
              <a:xfrm>
                <a:off x="12167281" y="10288073"/>
                <a:ext cx="291751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VNM Handbrake </a:t>
                </a:r>
                <a:r>
                  <a: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V1.5 </a:t>
                </a:r>
                <a:r>
                  <a: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 up for 90</a:t>
                </a: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r>
                  <a: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handle</a:t>
                </a:r>
                <a:endPara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15" name="TextBox 2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67281" y="10288073"/>
                <a:ext cx="2917510" cy="276999"/>
              </a:xfrm>
              <a:prstGeom prst="rect">
                <a:avLst/>
              </a:prstGeom>
              <a:blipFill>
                <a:blip r:embed="rId34"/>
                <a:stretch>
                  <a:fillRect l="-209" t="-2222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6" name="TextBox 215"/>
              <p:cNvSpPr txBox="1"/>
              <p:nvPr/>
            </p:nvSpPr>
            <p:spPr>
              <a:xfrm>
                <a:off x="8585604" y="10337425"/>
                <a:ext cx="265364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Handbrake V1.5 </a:t>
                </a:r>
                <a:r>
                  <a: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 up for 0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r>
                  <a: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handle</a:t>
                </a:r>
                <a:endPara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16" name="TextBox 2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5604" y="10337425"/>
                <a:ext cx="2653645" cy="276999"/>
              </a:xfrm>
              <a:prstGeom prst="rect">
                <a:avLst/>
              </a:prstGeom>
              <a:blipFill>
                <a:blip r:embed="rId35"/>
                <a:stretch>
                  <a:fillRect t="-2222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7" name="Right Arrow 216"/>
          <p:cNvSpPr/>
          <p:nvPr/>
        </p:nvSpPr>
        <p:spPr>
          <a:xfrm>
            <a:off x="2161526" y="7126349"/>
            <a:ext cx="416048" cy="41685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Right Arrow 217"/>
          <p:cNvSpPr/>
          <p:nvPr/>
        </p:nvSpPr>
        <p:spPr>
          <a:xfrm>
            <a:off x="4031859" y="7150886"/>
            <a:ext cx="416048" cy="41685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Right Arrow 219"/>
          <p:cNvSpPr/>
          <p:nvPr/>
        </p:nvSpPr>
        <p:spPr>
          <a:xfrm>
            <a:off x="6016125" y="7132589"/>
            <a:ext cx="416048" cy="41685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Right Arrow 220"/>
          <p:cNvSpPr/>
          <p:nvPr/>
        </p:nvSpPr>
        <p:spPr>
          <a:xfrm rot="10800000">
            <a:off x="6039561" y="9575396"/>
            <a:ext cx="416048" cy="41685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22" name="Right Arrow 221"/>
          <p:cNvSpPr/>
          <p:nvPr/>
        </p:nvSpPr>
        <p:spPr>
          <a:xfrm rot="10800000">
            <a:off x="4003504" y="9557864"/>
            <a:ext cx="416048" cy="41685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23" name="Right Arrow 222"/>
          <p:cNvSpPr/>
          <p:nvPr/>
        </p:nvSpPr>
        <p:spPr>
          <a:xfrm rot="10800000">
            <a:off x="2151882" y="9580734"/>
            <a:ext cx="416048" cy="41685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 rot="10800000">
            <a:off x="1181833" y="5574401"/>
            <a:ext cx="633104" cy="2298117"/>
          </a:xfrm>
          <a:prstGeom prst="rect">
            <a:avLst/>
          </a:prstGeom>
        </p:spPr>
      </p:pic>
      <p:cxnSp>
        <p:nvCxnSpPr>
          <p:cNvPr id="236" name="Straight Arrow Connector 235"/>
          <p:cNvCxnSpPr/>
          <p:nvPr/>
        </p:nvCxnSpPr>
        <p:spPr>
          <a:xfrm flipV="1">
            <a:off x="962158" y="6915601"/>
            <a:ext cx="224263" cy="2352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Arrow Connector 236"/>
          <p:cNvCxnSpPr/>
          <p:nvPr/>
        </p:nvCxnSpPr>
        <p:spPr>
          <a:xfrm flipH="1" flipV="1">
            <a:off x="1804243" y="6925960"/>
            <a:ext cx="276001" cy="1343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Arrow Connector 237"/>
          <p:cNvCxnSpPr/>
          <p:nvPr/>
        </p:nvCxnSpPr>
        <p:spPr>
          <a:xfrm flipV="1">
            <a:off x="952611" y="7619277"/>
            <a:ext cx="224263" cy="2352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Arrow Connector 238"/>
          <p:cNvCxnSpPr/>
          <p:nvPr/>
        </p:nvCxnSpPr>
        <p:spPr>
          <a:xfrm flipH="1" flipV="1">
            <a:off x="1802762" y="7641741"/>
            <a:ext cx="276001" cy="1343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Picture 69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 rot="10800000">
            <a:off x="2699076" y="6047513"/>
            <a:ext cx="1163677" cy="2076365"/>
          </a:xfrm>
          <a:prstGeom prst="rect">
            <a:avLst/>
          </a:prstGeom>
        </p:spPr>
      </p:pic>
      <p:cxnSp>
        <p:nvCxnSpPr>
          <p:cNvPr id="242" name="Straight Arrow Connector 241"/>
          <p:cNvCxnSpPr/>
          <p:nvPr/>
        </p:nvCxnSpPr>
        <p:spPr>
          <a:xfrm>
            <a:off x="2626668" y="6514851"/>
            <a:ext cx="319775" cy="1403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Arrow Connector 242"/>
          <p:cNvCxnSpPr/>
          <p:nvPr/>
        </p:nvCxnSpPr>
        <p:spPr>
          <a:xfrm flipH="1" flipV="1">
            <a:off x="3216946" y="6836355"/>
            <a:ext cx="285294" cy="1446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3" name="Picture 92"/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 rot="10800000">
            <a:off x="2683518" y="8429272"/>
            <a:ext cx="1212488" cy="2230295"/>
          </a:xfrm>
          <a:prstGeom prst="rect">
            <a:avLst/>
          </a:prstGeom>
        </p:spPr>
      </p:pic>
      <p:pic>
        <p:nvPicPr>
          <p:cNvPr id="244" name="Picture 243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 rot="10800000">
            <a:off x="1185469" y="8088061"/>
            <a:ext cx="633104" cy="2298117"/>
          </a:xfrm>
          <a:prstGeom prst="rect">
            <a:avLst/>
          </a:prstGeom>
        </p:spPr>
      </p:pic>
      <p:cxnSp>
        <p:nvCxnSpPr>
          <p:cNvPr id="245" name="Straight Arrow Connector 244"/>
          <p:cNvCxnSpPr/>
          <p:nvPr/>
        </p:nvCxnSpPr>
        <p:spPr>
          <a:xfrm flipV="1">
            <a:off x="1016407" y="9420271"/>
            <a:ext cx="224263" cy="2352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Arrow Connector 245"/>
          <p:cNvCxnSpPr/>
          <p:nvPr/>
        </p:nvCxnSpPr>
        <p:spPr>
          <a:xfrm flipH="1" flipV="1">
            <a:off x="1777518" y="9463605"/>
            <a:ext cx="276001" cy="1343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Arrow Connector 246"/>
          <p:cNvCxnSpPr/>
          <p:nvPr/>
        </p:nvCxnSpPr>
        <p:spPr>
          <a:xfrm flipV="1">
            <a:off x="1016407" y="10141556"/>
            <a:ext cx="224263" cy="2352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Arrow Connector 247"/>
          <p:cNvCxnSpPr/>
          <p:nvPr/>
        </p:nvCxnSpPr>
        <p:spPr>
          <a:xfrm flipH="1" flipV="1">
            <a:off x="1777518" y="10184890"/>
            <a:ext cx="276001" cy="1343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TextBox 248"/>
          <p:cNvSpPr txBox="1"/>
          <p:nvPr/>
        </p:nvSpPr>
        <p:spPr>
          <a:xfrm>
            <a:off x="320179" y="7206484"/>
            <a:ext cx="82266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Remove </a:t>
            </a:r>
            <a:r>
              <a:rPr lang="en-US" sz="900" noProof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bolts</a:t>
            </a:r>
            <a:endParaRPr lang="en-US" sz="900" noProof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4" name="Picture 93"/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 rot="10800000">
            <a:off x="4624093" y="8392718"/>
            <a:ext cx="1352226" cy="2230295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 rot="10800000">
            <a:off x="4539857" y="5974166"/>
            <a:ext cx="1339116" cy="2281189"/>
          </a:xfrm>
          <a:prstGeom prst="rect">
            <a:avLst/>
          </a:prstGeom>
        </p:spPr>
      </p:pic>
      <p:sp>
        <p:nvSpPr>
          <p:cNvPr id="251" name="Up Arrow 250"/>
          <p:cNvSpPr/>
          <p:nvPr/>
        </p:nvSpPr>
        <p:spPr>
          <a:xfrm>
            <a:off x="4472698" y="6822587"/>
            <a:ext cx="118097" cy="183698"/>
          </a:xfrm>
          <a:prstGeom prst="up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TextBox 251"/>
          <p:cNvSpPr txBox="1"/>
          <p:nvPr/>
        </p:nvSpPr>
        <p:spPr>
          <a:xfrm>
            <a:off x="2072486" y="6262513"/>
            <a:ext cx="82266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Remove </a:t>
            </a:r>
            <a:r>
              <a:rPr lang="en-US" sz="900" noProof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bolts</a:t>
            </a:r>
            <a:endParaRPr lang="en-US" sz="900" noProof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5" name="Picture 104"/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 rot="10800000">
            <a:off x="6614608" y="8950464"/>
            <a:ext cx="508958" cy="1645719"/>
          </a:xfrm>
          <a:prstGeom prst="rect">
            <a:avLst/>
          </a:prstGeom>
        </p:spPr>
      </p:pic>
      <p:pic>
        <p:nvPicPr>
          <p:cNvPr id="106" name="Picture 105"/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 rot="10800000">
            <a:off x="6655788" y="6713019"/>
            <a:ext cx="510405" cy="1660132"/>
          </a:xfrm>
          <a:prstGeom prst="rect">
            <a:avLst/>
          </a:prstGeom>
        </p:spPr>
      </p:pic>
      <p:sp>
        <p:nvSpPr>
          <p:cNvPr id="253" name="TextBox 252"/>
          <p:cNvSpPr txBox="1"/>
          <p:nvPr/>
        </p:nvSpPr>
        <p:spPr>
          <a:xfrm>
            <a:off x="6660485" y="8489118"/>
            <a:ext cx="695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endParaRPr lang="en-US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0" name="Straight Arrow Connector 259"/>
          <p:cNvCxnSpPr/>
          <p:nvPr/>
        </p:nvCxnSpPr>
        <p:spPr>
          <a:xfrm>
            <a:off x="2626668" y="8963785"/>
            <a:ext cx="319775" cy="1403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Arrow Connector 260"/>
          <p:cNvCxnSpPr/>
          <p:nvPr/>
        </p:nvCxnSpPr>
        <p:spPr>
          <a:xfrm flipH="1" flipV="1">
            <a:off x="3216946" y="9285289"/>
            <a:ext cx="285294" cy="1446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Up Arrow 261"/>
          <p:cNvSpPr/>
          <p:nvPr/>
        </p:nvSpPr>
        <p:spPr>
          <a:xfrm rot="10800000">
            <a:off x="4534295" y="9205447"/>
            <a:ext cx="147022" cy="193678"/>
          </a:xfrm>
          <a:prstGeom prst="up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3" name="Picture 262"/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4210971" y="1853347"/>
            <a:ext cx="461137" cy="455638"/>
          </a:xfrm>
          <a:prstGeom prst="rect">
            <a:avLst/>
          </a:prstGeom>
        </p:spPr>
      </p:pic>
      <p:pic>
        <p:nvPicPr>
          <p:cNvPr id="264" name="Picture 263"/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4191759" y="1281653"/>
            <a:ext cx="480283" cy="463557"/>
          </a:xfrm>
          <a:prstGeom prst="rect">
            <a:avLst/>
          </a:prstGeom>
        </p:spPr>
      </p:pic>
      <p:pic>
        <p:nvPicPr>
          <p:cNvPr id="265" name="Picture 264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 rot="10800000">
            <a:off x="8873889" y="2067990"/>
            <a:ext cx="1024544" cy="1828108"/>
          </a:xfrm>
          <a:prstGeom prst="rect">
            <a:avLst/>
          </a:prstGeom>
        </p:spPr>
      </p:pic>
      <p:cxnSp>
        <p:nvCxnSpPr>
          <p:cNvPr id="266" name="Straight Arrow Connector 265"/>
          <p:cNvCxnSpPr/>
          <p:nvPr/>
        </p:nvCxnSpPr>
        <p:spPr>
          <a:xfrm flipH="1" flipV="1">
            <a:off x="8687498" y="3112163"/>
            <a:ext cx="379113" cy="2428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Arrow Connector 266"/>
          <p:cNvCxnSpPr/>
          <p:nvPr/>
        </p:nvCxnSpPr>
        <p:spPr>
          <a:xfrm flipV="1">
            <a:off x="9689853" y="3228621"/>
            <a:ext cx="528705" cy="3070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Arrow Connector 267"/>
          <p:cNvCxnSpPr/>
          <p:nvPr/>
        </p:nvCxnSpPr>
        <p:spPr>
          <a:xfrm>
            <a:off x="9528092" y="3765702"/>
            <a:ext cx="489305" cy="3447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1" name="Picture 27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400000">
            <a:off x="6885554" y="1620373"/>
            <a:ext cx="279334" cy="1171751"/>
          </a:xfrm>
          <a:prstGeom prst="rect">
            <a:avLst/>
          </a:prstGeom>
        </p:spPr>
      </p:pic>
      <p:pic>
        <p:nvPicPr>
          <p:cNvPr id="272" name="Picture 27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412507" y="2722604"/>
            <a:ext cx="1050925" cy="255101"/>
          </a:xfrm>
          <a:prstGeom prst="rect">
            <a:avLst/>
          </a:prstGeom>
        </p:spPr>
      </p:pic>
      <p:pic>
        <p:nvPicPr>
          <p:cNvPr id="273" name="Picture 27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676712" y="3378741"/>
            <a:ext cx="1079397" cy="422841"/>
          </a:xfrm>
          <a:prstGeom prst="rect">
            <a:avLst/>
          </a:prstGeom>
        </p:spPr>
      </p:pic>
      <p:sp>
        <p:nvSpPr>
          <p:cNvPr id="274" name="Oval 273"/>
          <p:cNvSpPr/>
          <p:nvPr/>
        </p:nvSpPr>
        <p:spPr>
          <a:xfrm>
            <a:off x="6077254" y="3122124"/>
            <a:ext cx="214921" cy="21187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275" name="TextBox 274"/>
          <p:cNvSpPr txBox="1"/>
          <p:nvPr/>
        </p:nvSpPr>
        <p:spPr>
          <a:xfrm>
            <a:off x="6777232" y="3465385"/>
            <a:ext cx="407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X2</a:t>
            </a:r>
            <a:endParaRPr lang="en-US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407663" y="9694139"/>
            <a:ext cx="7970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Tighten bolts</a:t>
            </a:r>
            <a:endParaRPr lang="en-US" sz="900" noProof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2067490" y="8732953"/>
            <a:ext cx="7970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Tighten bolts</a:t>
            </a:r>
            <a:endParaRPr lang="en-US" sz="900" noProof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0" name="Picture 279"/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 rot="5400000">
            <a:off x="-219995" y="2546980"/>
            <a:ext cx="3207100" cy="2167356"/>
          </a:xfrm>
          <a:prstGeom prst="rect">
            <a:avLst/>
          </a:prstGeom>
        </p:spPr>
      </p:pic>
      <p:pic>
        <p:nvPicPr>
          <p:cNvPr id="281" name="Picture 280"/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1449921" y="1321270"/>
            <a:ext cx="1065451" cy="1166485"/>
          </a:xfrm>
          <a:prstGeom prst="rect">
            <a:avLst/>
          </a:prstGeom>
        </p:spPr>
      </p:pic>
      <p:sp>
        <p:nvSpPr>
          <p:cNvPr id="284" name="TextBox 283"/>
          <p:cNvSpPr txBox="1"/>
          <p:nvPr/>
        </p:nvSpPr>
        <p:spPr>
          <a:xfrm>
            <a:off x="11548806" y="6156284"/>
            <a:ext cx="933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a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ngle options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89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3815</TotalTime>
  <Words>257</Words>
  <Application>Microsoft Office PowerPoint</Application>
  <PresentationFormat>Custom</PresentationFormat>
  <Paragraphs>75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Bodoni MT Black</vt:lpstr>
      <vt:lpstr>Calibri</vt:lpstr>
      <vt:lpstr>Calibri Light</vt:lpstr>
      <vt:lpstr>Cambria Math</vt:lpstr>
      <vt:lpstr>Times New Roman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Laptop88</dc:creator>
  <cp:lastModifiedBy>ADMIN</cp:lastModifiedBy>
  <cp:revision>135</cp:revision>
  <cp:lastPrinted>2021-02-24T03:55:36Z</cp:lastPrinted>
  <dcterms:created xsi:type="dcterms:W3CDTF">2020-12-02T07:57:28Z</dcterms:created>
  <dcterms:modified xsi:type="dcterms:W3CDTF">2022-04-13T17:40:45Z</dcterms:modified>
</cp:coreProperties>
</file>